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19537" y="3152775"/>
            <a:ext cx="4352925" cy="552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34483"/>
            <a:ext cx="11571734" cy="557889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12024" y="4293096"/>
            <a:ext cx="14401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90900" y="5229200"/>
            <a:ext cx="46570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0118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291555"/>
            <a:ext cx="11725275" cy="465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2384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182350" cy="5353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3212976"/>
            <a:ext cx="43204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6" y="4150525"/>
            <a:ext cx="43204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376" y="5122799"/>
            <a:ext cx="482453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9376" y="6071923"/>
            <a:ext cx="482453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0199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7048500" cy="4562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2420888"/>
            <a:ext cx="662473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4" y="3370012"/>
            <a:ext cx="662473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384" y="4293096"/>
            <a:ext cx="662473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1384" y="5268260"/>
            <a:ext cx="662473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8563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7705725" cy="4591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07968" y="1427244"/>
            <a:ext cx="28083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9360" y="2411092"/>
            <a:ext cx="801692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99360" y="3394940"/>
            <a:ext cx="801692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99360" y="4355639"/>
            <a:ext cx="801692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99360" y="5374211"/>
            <a:ext cx="801692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0064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63350" cy="5000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2558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1509712"/>
            <a:ext cx="11068050" cy="3838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83832" y="4509120"/>
            <a:ext cx="19442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6299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5191125" cy="1362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3811" y="3284984"/>
            <a:ext cx="11706225" cy="1762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3037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628800"/>
            <a:ext cx="11153775" cy="1971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15880" y="3068960"/>
            <a:ext cx="3648075" cy="3267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046684" y="2708920"/>
            <a:ext cx="217710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8733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5760" y="5013855"/>
            <a:ext cx="4242445" cy="184029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260326"/>
            <a:ext cx="11668125" cy="3752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544272" y="4221088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9167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439763"/>
            <a:ext cx="11372850" cy="4581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3284984"/>
            <a:ext cx="43204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0" y="4234108"/>
            <a:ext cx="43204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15480" y="5217956"/>
            <a:ext cx="43204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562100"/>
            <a:ext cx="11677650" cy="373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9355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0877550" cy="5362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2580" y="3284984"/>
            <a:ext cx="6883580" cy="14564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2580" y="5085184"/>
            <a:ext cx="68835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2580" y="6005034"/>
            <a:ext cx="68835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5194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2708920"/>
            <a:ext cx="7115175" cy="1495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3573016"/>
            <a:ext cx="48965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832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0239375" cy="4362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2420888"/>
            <a:ext cx="46085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3323713"/>
            <a:ext cx="26642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76948" y="3323713"/>
            <a:ext cx="463122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42091" y="4238113"/>
            <a:ext cx="1027665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7368" y="5129364"/>
            <a:ext cx="345638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824459" y="5129364"/>
            <a:ext cx="680804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2524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7267575" cy="5276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4272" y="2420888"/>
            <a:ext cx="779397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4272" y="3231116"/>
            <a:ext cx="779397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4272" y="4203389"/>
            <a:ext cx="779397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34272" y="5210387"/>
            <a:ext cx="779397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34272" y="6113212"/>
            <a:ext cx="779397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5863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2348880"/>
            <a:ext cx="10629900" cy="2190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35760" y="2349214"/>
            <a:ext cx="48965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4" y="3228890"/>
            <a:ext cx="10873207" cy="14242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4580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898" y="1268760"/>
            <a:ext cx="11715750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1685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712" y="1552575"/>
            <a:ext cx="10696575" cy="3752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7840" y="5517232"/>
            <a:ext cx="10534650" cy="685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007768" y="3573016"/>
            <a:ext cx="43204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926744" y="4545290"/>
            <a:ext cx="663375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06080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628800"/>
            <a:ext cx="6905625" cy="2571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96200" y="1262087"/>
            <a:ext cx="2600325" cy="3305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79376" y="2626642"/>
            <a:ext cx="705678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376" y="3501008"/>
            <a:ext cx="26642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037380" y="3501008"/>
            <a:ext cx="449877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1159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1" y="44625"/>
            <a:ext cx="6103874" cy="511256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96938" y="5301208"/>
            <a:ext cx="5195177" cy="155121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5440" y="3645024"/>
            <a:ext cx="669674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4509120"/>
            <a:ext cx="669674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5440" y="5219181"/>
            <a:ext cx="669674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55440" y="6133581"/>
            <a:ext cx="669674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337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0301"/>
            <a:ext cx="11725275" cy="5553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6165304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4326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462" y="2600325"/>
            <a:ext cx="8601075" cy="165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0325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557337"/>
            <a:ext cx="11725275" cy="3743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8552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2476500"/>
            <a:ext cx="11010900" cy="1905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68408" y="2636912"/>
            <a:ext cx="172819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1810" y="3620760"/>
            <a:ext cx="462808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115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01475" cy="5381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4293096"/>
            <a:ext cx="68407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5195921"/>
            <a:ext cx="68407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6098747"/>
            <a:ext cx="68407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9124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504" y="260648"/>
            <a:ext cx="5657850" cy="5600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5982419"/>
            <a:ext cx="2628900" cy="5429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15480" y="1268760"/>
            <a:ext cx="59766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15480" y="2229458"/>
            <a:ext cx="59766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15480" y="3329053"/>
            <a:ext cx="59766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15480" y="4150856"/>
            <a:ext cx="59766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415480" y="5157192"/>
            <a:ext cx="59766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415480" y="5933357"/>
            <a:ext cx="59766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2219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77650" cy="4848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620864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25344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2025-12-17T09:52:39Z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